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01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9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281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主要讲述了爱丽丝在喝下饮料变小后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又因吃蛋糕变大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随后因使用扇子快速缩小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并陷入泪水形成的池塘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最终尝试与老鼠对话的奇妙经历。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88887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87" y="1268760"/>
            <a:ext cx="10828838" cy="149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11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key lay on the glass stand. Poor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about one foot high after taking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drink, found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cake on the floor. She went up and soon ate all the cake.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strange!How tall I am!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Alice. She looked down at her feet—they seemed so far off.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now over nine feet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high, 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meant she still couldn’t get through the door. She sat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good cry till there was a large pool all round 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the sound of feet not far off. It was the Rabbit that had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 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fan in his hand. Alice felt so in need of help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 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came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near, 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out,“If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please,sir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 The Rabbit started as if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shot, dropped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fan and ran off as fast as possible.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723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picked up the fan and as the hall was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 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fanned herself. “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Dear,dear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 How strange all things are today! I do wish to get out of the hall!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said.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noticed herself in the glass—she was now not more than two feet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high,and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</a:t>
            </a:r>
            <a:r>
              <a:rPr lang="en-US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shrinking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quite fast. That was the fan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realized this and dropped it 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shrink to the size of an ant soon.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was in a sad fear at the quick change. “Things are worse,” said the poor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girl,“I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never so small as this. How can I get out?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she said these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her footsteps and was up to her chin in salt water—her own tears.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Alice noticed a mouse swimming towards her.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“Will it be useful now to speak to this mouse?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things are so strange here. I should think maybe it can talk. At least there’s no harm to try.” So she swam up.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Wonderland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166321"/>
            <a:ext cx="11485848" cy="335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went up and soon ate all the cake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可知，爱丽丝把蛋糕吃光了，对应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sat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down,and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good cry till there was a large pool all round her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可知，爱丽丝坐下来，大哭了一场，直到她周围形成了一个大水池，对应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Rabbit started as if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shot,dropped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fan and ran off as fast as possible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可知，兔子吓了一跳，扔掉扇子，以最快的速度跑开了，对应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now not more than two feet high”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可知，爱丽丝身高不足两英尺，对应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lost her footsteps and was up to her chin in salt water”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可知，水泪几乎淹没爱丽丝，对应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。故正确顺序为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adbce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6062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28975" algn="l"/>
                <a:tab pos="5654675" algn="l"/>
                <a:tab pos="6633845" algn="l"/>
                <a:tab pos="963104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correct order of the story?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28975" algn="l"/>
                <a:tab pos="5654675" algn="l"/>
                <a:tab pos="663384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Alice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 up a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Rabbit ran away with his fan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28975" algn="l"/>
                <a:tab pos="5654675" algn="l"/>
                <a:tab pos="6633845" algn="l"/>
                <a:tab pos="963104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Alice became less than two feet high.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Alice cried to make a pool.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28975" algn="l"/>
                <a:tab pos="5654675" algn="l"/>
                <a:tab pos="6633845" algn="l"/>
                <a:tab pos="963104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The water almost covered Alice.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228975" algn="l"/>
                <a:tab pos="5654675" algn="l"/>
                <a:tab pos="6633845" algn="l"/>
                <a:tab pos="963104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adbce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abced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adcbe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cbaed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2102" y="871038"/>
            <a:ext cx="2773672" cy="4179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0629" y="736711"/>
            <a:ext cx="388247" cy="51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200" dirty="0" smtClean="0"/>
              <a:t>A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strange all things are 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wish to get out of the hall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可知，爱丽丝表达了对现状的厌倦和想逃离的愿望。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我厌倦了这个地方！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133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should go in the empty box in Paragraph 4?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bad to take his fan!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I need one more cake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like the Rabbit so much!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 am tired of this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8073" y="1594049"/>
            <a:ext cx="2857717" cy="4173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3869" y="158078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was now not more than two feet high,and still </a:t>
            </a:r>
            <a:r>
              <a:rPr lang="en-US" altLang="zh-CN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shrinking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quite fast”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“or she would shrink to the size of an ant”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可知，爱丽丝的身体正在迅速变小。因此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shrinking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shrinking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5 mean?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Becoming heavier.	B. Becoming lighter.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5467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Becoming larger.	D. Becoming smaller.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3869" y="15527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2420888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“Alice felt so in need of help from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someone,that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came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near,she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out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可知，爱丽丝尝试与兔子对话，寻求帮助；根据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realized this and dropped it at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once,or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shrink to the size of an ant soon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可知，爱丽丝扔掉扇子阻止身体继续缩小；根据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should think maybe it can talk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least there’s no harm to try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可知，爱丽丝试图与老鼠交流，寻求帮助。综上所述，这些行为都表明爱丽丝一直在努力摆脱困境。故选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6069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know about Alice according to the story?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069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regretted what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wouldn’t ask for any help.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069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was trying to get out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was clear what would happen to her.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3869" y="8607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50738"/>
            <a:ext cx="11485848" cy="1754326"/>
          </a:xfrm>
          <a:solidFill>
            <a:srgbClr val="E8F6FD"/>
          </a:solidFill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篇文章节选自英国作家刘易斯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卡罗尔的奇幻小说《爱丽丝梦游仙境》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能让学生体验西方文学奇妙幻想的世界。本文主要考查学生的思维品质和跨文化交际意识。</a:t>
            </a:r>
            <a:endParaRPr lang="zh-CN" altLang="en-US" dirty="0"/>
          </a:p>
        </p:txBody>
      </p:sp>
      <p:pic>
        <p:nvPicPr>
          <p:cNvPr id="3" name="素养考向.eps" descr="id:21474891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0185" y="2456451"/>
            <a:ext cx="18376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3725</Words>
  <Application>WPS 演示</Application>
  <PresentationFormat>自定义</PresentationFormat>
  <Paragraphs>53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469</cp:revision>
  <dcterms:created xsi:type="dcterms:W3CDTF">2020-11-06T05:24:00Z</dcterms:created>
  <dcterms:modified xsi:type="dcterms:W3CDTF">2025-09-18T05:52:11Z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